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855d883b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855d883b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855d883b4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855d883b4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855d883b4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855d883b4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855d883b4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855d883b4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33100" y="2682950"/>
            <a:ext cx="8077800" cy="78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