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21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50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A0F46C-D87C-CEE7-3B69-FC0B000EC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D2F8C39-D584-A704-F50E-BC4F4BC506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EF9B30-1866-4137-CDF5-91C4C4B26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C87055-F0BE-A335-97EE-A9CF9713E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134978-FFFA-FEF7-0DC8-D6C680B2B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1807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60D97E-45FF-299B-C3E1-A9A68990B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53FEDFA-C551-0141-E50E-2ADA36231D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0439D0-783D-68B4-BFDA-C6020FBC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3214C54-8AD7-B347-3077-0B83F929D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6385A0-C3A5-E108-45C8-BE4D3F2E8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02633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277A2C-B525-BFD2-5A82-731E4D33F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8B1C36-3EB8-3320-A5BC-AD34D5778F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7C73E6-D4A0-8A9B-B1B8-90F331990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3F29C7-5319-D530-7881-D0BD6684F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0FA2F9-A4D4-3481-55A0-2AA309627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86006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F139D3-49DE-2168-B577-3CE5C1D00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DD1794-C29A-EC7C-7238-86B7238A0B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FC228D4-CD72-5E50-9C2B-4B89EB8DB7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B0813A0-9DA9-D45E-9F31-2E57585E1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3047E87-2662-8FD9-74DE-F1A7E69CE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6CC89EA-7839-CFA5-35F4-E7BEEACFE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2625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243261-68D6-A97C-797C-52D62C101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4409639-CDA8-5F7C-2521-A9E498C8D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3494F0B-8E47-259B-0DA3-859A72CAF2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FB628C5-FAF7-3543-C1C9-6B482F1BBA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F9CC98D-35CE-22D7-F315-9E31AA069E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D69D675-D0DC-02B7-C433-7261E2A7E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3E9420D-CCFF-7685-1683-8241FE0AD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2FBA01E-75FB-C9C5-BFE1-459D1CCE9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04710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81F468-F733-C71D-03DA-FEB8098FD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E9F0DF4-5BD7-9A60-F99B-D04E642A9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A388531-9520-EECC-B774-B727D4410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1C50EA6-8062-2928-D25F-96A3B9789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9327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44D9C8C-A560-282C-EDB5-B366676AC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29B0EAB-8ABC-BB3C-72DA-426DDF4C9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C78DAE3-1749-9C0B-C419-4AED5CD5E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1669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F2B1B3-8D47-9E51-CF42-7B9C4C6DB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A37553-B3E7-7694-C81B-81670CC2F7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D0E0B33-D6F1-B381-7EE4-7BA43C183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5AC2E17-751A-0FF7-83CE-32C808AF0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FB3ED80-CB7E-B30F-1BEE-4A5C1FCD1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E972755-98D0-A1DB-F10D-3344E8BB9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8788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5C29F5-A066-39CC-A25F-6AF26ADF6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A48A305-A0D0-B8BF-B9B1-14313C06AA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8355139-FFF0-7660-7650-622C35B45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5A4E54-916D-1D2F-CBE5-8CA442739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8200928-8C90-809B-F93C-035E8BDBC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0FCB018-500A-5528-3725-4444696DE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0272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AE29C6-A1D6-7FCF-7145-53B385035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5DB7171-063B-6ADA-0A47-D119F6F7D0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B562AE-7C57-281C-8EE5-12D24B583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4DC8DB-9B7B-F0BF-7718-E6B7FD202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45A6FBE-58AE-B212-D80D-49B31719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9882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519ED97-FA28-BF68-5DCE-8809713F05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09DB97B-2935-0197-FAAB-E2AB87D81E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05D904-989D-0D3E-98DE-E8444862A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ECB2F7-B450-47E3-9B49-AA5F229E3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EF8D84-47D5-2484-5A76-9E383C264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60801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DFA39FE-8437-2546-11DC-EAFF87F83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8415359-52B1-04F2-21CB-6362BCC986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7E398F-AC85-184C-0EF0-A7319E423C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96E403-89FF-4954-B60E-BD0F6A87E6F1}" type="datetimeFigureOut">
              <a:rPr lang="es-MX" smtClean="0"/>
              <a:t>13/10/2025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976200-35BD-3FFE-6CE1-D66A67DE8B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7E960DF-C22D-7089-C497-EFEFCBA3C5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341606-DA94-4040-A9B0-AADDFEEB31A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3974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B2D259-B604-8C19-BBFB-5DBBB0B0F6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C0CDFEA-5545-D418-4B2D-10ED31BE13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3534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064E16-528B-87DC-70DA-04FCC2A21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CD69DA2-8573-8672-E858-E1951066B7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17911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2BBC49-45C0-5002-3FCC-B90E3C8D1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6618A2-1CEF-705E-EE13-14B492F2E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4B23BC0-F7CB-FE91-7025-6A10F68A54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2519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4E220C-D7B9-0C1D-92A8-BD3695EE8B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8F96B3-CF6B-BB7E-6854-022D757F3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1F342B5-7A90-4C8E-7F98-25951A2322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416292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Panorámica</PresentationFormat>
  <Paragraphs>0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GONZALEZ GUEVARA YOLANDA</dc:creator>
  <cp:lastModifiedBy>GONZALEZ GUEVARA YOLANDA</cp:lastModifiedBy>
  <cp:revision>1</cp:revision>
  <dcterms:created xsi:type="dcterms:W3CDTF">2025-10-14T01:13:37Z</dcterms:created>
  <dcterms:modified xsi:type="dcterms:W3CDTF">2025-10-14T01:22:32Z</dcterms:modified>
</cp:coreProperties>
</file>