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3"/>
  </p:handoutMasterIdLst>
  <p:sldIdLst>
    <p:sldId id="256" r:id="rId2"/>
  </p:sldIdLst>
  <p:sldSz cx="9144000" cy="6858000" type="letter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69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8" d="100"/>
          <a:sy n="108" d="100"/>
        </p:scale>
        <p:origin x="253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31F3A5A8-A3BC-02AB-8370-31A0199E88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24F93E1-C2A5-2EC6-714C-C48959426AB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0EF8F4-92BC-45FB-925C-9569106B721E}" type="datetimeFigureOut">
              <a:rPr lang="es-MX" smtClean="0"/>
              <a:t>16/05/2025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DEC624E-DA5B-F6FF-883B-47F526F5DD6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BA533E5-2A32-CFF4-7EAB-076BD702B4E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EAC82-CBEA-4807-8214-1CBE651070F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4509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367760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dirty="0"/>
              <a:t>Nombre de la ponencia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 dirty="0"/>
              <a:t>Fecha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4570-A9ED-4B5E-B6E8-60E3184B6125}" type="slidenum">
              <a:rPr lang="es-MX" smtClean="0"/>
              <a:t>‹Nº›</a:t>
            </a:fld>
            <a:endParaRPr lang="es-MX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85E21A2-43D7-BBFF-D185-DF9109B12C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7" t="14667" r="60818" b="51733"/>
          <a:stretch/>
        </p:blipFill>
        <p:spPr>
          <a:xfrm>
            <a:off x="367358" y="3821548"/>
            <a:ext cx="1833984" cy="1856079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9C0B204F-4E20-AAD8-17D1-88EFADF5F3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83" t="25733" r="17648" b="62667"/>
          <a:stretch/>
        </p:blipFill>
        <p:spPr>
          <a:xfrm>
            <a:off x="2395638" y="4437956"/>
            <a:ext cx="3086101" cy="640789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818780" y="3311371"/>
            <a:ext cx="2997057" cy="2659218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Nombre de los autores</a:t>
            </a:r>
          </a:p>
          <a:p>
            <a:endParaRPr lang="es-ES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787D95D0-8E19-87EC-93A9-6B35BB8747C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27" t="11014" r="11596" b="19392"/>
          <a:stretch/>
        </p:blipFill>
        <p:spPr>
          <a:xfrm>
            <a:off x="4788407" y="-8835"/>
            <a:ext cx="4364471" cy="4772771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B85DA3FF-DC4C-5C32-6C2F-335C91FCDCC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53" t="36400" r="14041" b="51600"/>
          <a:stretch/>
        </p:blipFill>
        <p:spPr>
          <a:xfrm>
            <a:off x="2073471" y="5023886"/>
            <a:ext cx="3660601" cy="662885"/>
          </a:xfrm>
          <a:prstGeom prst="rect">
            <a:avLst/>
          </a:prstGeom>
        </p:spPr>
      </p:pic>
      <p:grpSp>
        <p:nvGrpSpPr>
          <p:cNvPr id="18" name="Grupo 17">
            <a:extLst>
              <a:ext uri="{FF2B5EF4-FFF2-40B4-BE49-F238E27FC236}">
                <a16:creationId xmlns:a16="http://schemas.microsoft.com/office/drawing/2014/main" id="{AF77659C-A772-CBB5-2A0F-72CEF0F931D2}"/>
              </a:ext>
            </a:extLst>
          </p:cNvPr>
          <p:cNvGrpSpPr/>
          <p:nvPr userDrawn="1"/>
        </p:nvGrpSpPr>
        <p:grpSpPr>
          <a:xfrm>
            <a:off x="0" y="5976731"/>
            <a:ext cx="9144000" cy="881269"/>
            <a:chOff x="0" y="5976731"/>
            <a:chExt cx="9144000" cy="881269"/>
          </a:xfrm>
        </p:grpSpPr>
        <p:sp>
          <p:nvSpPr>
            <p:cNvPr id="19" name="Rectángulo 18">
              <a:extLst>
                <a:ext uri="{FF2B5EF4-FFF2-40B4-BE49-F238E27FC236}">
                  <a16:creationId xmlns:a16="http://schemas.microsoft.com/office/drawing/2014/main" id="{B8A3A696-375A-1833-FBA8-3BCA3EE406AC}"/>
                </a:ext>
              </a:extLst>
            </p:cNvPr>
            <p:cNvSpPr/>
            <p:nvPr/>
          </p:nvSpPr>
          <p:spPr>
            <a:xfrm>
              <a:off x="0" y="5976731"/>
              <a:ext cx="9144000" cy="88126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pic>
          <p:nvPicPr>
            <p:cNvPr id="20" name="Imagen 19">
              <a:extLst>
                <a:ext uri="{FF2B5EF4-FFF2-40B4-BE49-F238E27FC236}">
                  <a16:creationId xmlns:a16="http://schemas.microsoft.com/office/drawing/2014/main" id="{8FBEF3B2-AF68-F74E-7B45-5F9614C0ECB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3778" y="6180119"/>
              <a:ext cx="780296" cy="491769"/>
            </a:xfrm>
            <a:prstGeom prst="rect">
              <a:avLst/>
            </a:prstGeom>
          </p:spPr>
        </p:pic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id="{96997594-38DB-D7A1-5B41-73749DD3480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2958" y="6180119"/>
              <a:ext cx="1415302" cy="491769"/>
            </a:xfrm>
            <a:prstGeom prst="rect">
              <a:avLst/>
            </a:prstGeom>
          </p:spPr>
        </p:pic>
        <p:pic>
          <p:nvPicPr>
            <p:cNvPr id="22" name="Imagen 21">
              <a:extLst>
                <a:ext uri="{FF2B5EF4-FFF2-40B4-BE49-F238E27FC236}">
                  <a16:creationId xmlns:a16="http://schemas.microsoft.com/office/drawing/2014/main" id="{0BFBB5F6-D943-2E70-45DE-E2E5011C754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7406" y="6180119"/>
              <a:ext cx="1415302" cy="491769"/>
            </a:xfrm>
            <a:prstGeom prst="rect">
              <a:avLst/>
            </a:prstGeom>
          </p:spPr>
        </p:pic>
        <p:pic>
          <p:nvPicPr>
            <p:cNvPr id="23" name="Imagen 22">
              <a:extLst>
                <a:ext uri="{FF2B5EF4-FFF2-40B4-BE49-F238E27FC236}">
                  <a16:creationId xmlns:a16="http://schemas.microsoft.com/office/drawing/2014/main" id="{DD9990F8-F9BF-B611-F4C1-6D3D6BB5F53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24" y="6180119"/>
              <a:ext cx="1131799" cy="491769"/>
            </a:xfrm>
            <a:prstGeom prst="rect">
              <a:avLst/>
            </a:prstGeom>
          </p:spPr>
        </p:pic>
        <p:pic>
          <p:nvPicPr>
            <p:cNvPr id="24" name="Imagen 23">
              <a:extLst>
                <a:ext uri="{FF2B5EF4-FFF2-40B4-BE49-F238E27FC236}">
                  <a16:creationId xmlns:a16="http://schemas.microsoft.com/office/drawing/2014/main" id="{6CF14066-980A-BC2B-2BA6-CB9AFF6EE56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1591" y="6204066"/>
              <a:ext cx="1123304" cy="443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63351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014582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6FD4F-B32C-42BB-8204-355C30F313CB}" type="datetimeFigureOut">
              <a:rPr lang="es-MX" smtClean="0"/>
              <a:t>16/05/2025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4570-A9ED-4B5E-B6E8-60E3184B6125}" type="slidenum">
              <a:rPr lang="es-MX" smtClean="0"/>
              <a:t>‹Nº›</a:t>
            </a:fld>
            <a:endParaRPr lang="es-MX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B18B52EE-697B-CC41-432D-27AB8CEB033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27" t="11014" r="11596" b="19392"/>
          <a:stretch/>
        </p:blipFill>
        <p:spPr>
          <a:xfrm>
            <a:off x="4788407" y="-8835"/>
            <a:ext cx="4364471" cy="4772771"/>
          </a:xfrm>
          <a:prstGeom prst="rect">
            <a:avLst/>
          </a:prstGeom>
        </p:spPr>
      </p:pic>
      <p:grpSp>
        <p:nvGrpSpPr>
          <p:cNvPr id="8" name="Grupo 7">
            <a:extLst>
              <a:ext uri="{FF2B5EF4-FFF2-40B4-BE49-F238E27FC236}">
                <a16:creationId xmlns:a16="http://schemas.microsoft.com/office/drawing/2014/main" id="{943999EC-E614-B061-B54C-8D580D603222}"/>
              </a:ext>
            </a:extLst>
          </p:cNvPr>
          <p:cNvGrpSpPr/>
          <p:nvPr userDrawn="1"/>
        </p:nvGrpSpPr>
        <p:grpSpPr>
          <a:xfrm>
            <a:off x="0" y="5976731"/>
            <a:ext cx="9144000" cy="881269"/>
            <a:chOff x="0" y="5976731"/>
            <a:chExt cx="9144000" cy="881269"/>
          </a:xfrm>
        </p:grpSpPr>
        <p:sp>
          <p:nvSpPr>
            <p:cNvPr id="9" name="Rectángulo 8">
              <a:extLst>
                <a:ext uri="{FF2B5EF4-FFF2-40B4-BE49-F238E27FC236}">
                  <a16:creationId xmlns:a16="http://schemas.microsoft.com/office/drawing/2014/main" id="{D9949209-F441-2732-4078-125C0EA57EF2}"/>
                </a:ext>
              </a:extLst>
            </p:cNvPr>
            <p:cNvSpPr/>
            <p:nvPr/>
          </p:nvSpPr>
          <p:spPr>
            <a:xfrm>
              <a:off x="0" y="5976731"/>
              <a:ext cx="9144000" cy="88126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B8DCB581-C481-0D64-3074-543D9199068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3778" y="6180119"/>
              <a:ext cx="780296" cy="491769"/>
            </a:xfrm>
            <a:prstGeom prst="rect">
              <a:avLst/>
            </a:prstGeom>
          </p:spPr>
        </p:pic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17ABABD9-772F-D37E-3376-6FC30210E33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2958" y="6180119"/>
              <a:ext cx="1415302" cy="491769"/>
            </a:xfrm>
            <a:prstGeom prst="rect">
              <a:avLst/>
            </a:prstGeom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1545C6E9-0799-8573-50C9-894B75089F3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7406" y="6180119"/>
              <a:ext cx="1415302" cy="491769"/>
            </a:xfrm>
            <a:prstGeom prst="rect">
              <a:avLst/>
            </a:prstGeom>
          </p:spPr>
        </p:pic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0F85DC5C-CD88-BF7B-DB1E-FCE739F4595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24" y="6180119"/>
              <a:ext cx="1131799" cy="491769"/>
            </a:xfrm>
            <a:prstGeom prst="rect">
              <a:avLst/>
            </a:prstGeom>
          </p:spPr>
        </p:pic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96705B8D-A674-C10B-1DA2-DF59B5C9A6E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1591" y="6204066"/>
              <a:ext cx="1123304" cy="443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15675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6FD4F-B32C-42BB-8204-355C30F313CB}" type="datetimeFigureOut">
              <a:rPr lang="es-MX" smtClean="0"/>
              <a:t>16/05/2025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4570-A9ED-4B5E-B6E8-60E3184B6125}" type="slidenum">
              <a:rPr lang="es-MX" smtClean="0"/>
              <a:t>‹Nº›</a:t>
            </a:fld>
            <a:endParaRPr lang="es-MX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8606861E-B09F-9A1C-3AD1-A533D829545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27" t="11014" r="11596" b="19392"/>
          <a:stretch/>
        </p:blipFill>
        <p:spPr>
          <a:xfrm>
            <a:off x="4788407" y="-8835"/>
            <a:ext cx="4364471" cy="4772771"/>
          </a:xfrm>
          <a:prstGeom prst="rect">
            <a:avLst/>
          </a:prstGeom>
        </p:spPr>
      </p:pic>
      <p:grpSp>
        <p:nvGrpSpPr>
          <p:cNvPr id="8" name="Grupo 7">
            <a:extLst>
              <a:ext uri="{FF2B5EF4-FFF2-40B4-BE49-F238E27FC236}">
                <a16:creationId xmlns:a16="http://schemas.microsoft.com/office/drawing/2014/main" id="{ECD0F52C-38F8-C5D0-1844-5489A66CC6DF}"/>
              </a:ext>
            </a:extLst>
          </p:cNvPr>
          <p:cNvGrpSpPr/>
          <p:nvPr userDrawn="1"/>
        </p:nvGrpSpPr>
        <p:grpSpPr>
          <a:xfrm>
            <a:off x="0" y="5976731"/>
            <a:ext cx="9144000" cy="881269"/>
            <a:chOff x="0" y="5976731"/>
            <a:chExt cx="9144000" cy="881269"/>
          </a:xfrm>
        </p:grpSpPr>
        <p:sp>
          <p:nvSpPr>
            <p:cNvPr id="9" name="Rectángulo 8">
              <a:extLst>
                <a:ext uri="{FF2B5EF4-FFF2-40B4-BE49-F238E27FC236}">
                  <a16:creationId xmlns:a16="http://schemas.microsoft.com/office/drawing/2014/main" id="{9EB896D0-B307-1938-A11C-81AE8BEA7279}"/>
                </a:ext>
              </a:extLst>
            </p:cNvPr>
            <p:cNvSpPr/>
            <p:nvPr/>
          </p:nvSpPr>
          <p:spPr>
            <a:xfrm>
              <a:off x="0" y="5976731"/>
              <a:ext cx="9144000" cy="88126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518ADE97-D432-9298-E660-868A667FA6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3778" y="6180119"/>
              <a:ext cx="780296" cy="491769"/>
            </a:xfrm>
            <a:prstGeom prst="rect">
              <a:avLst/>
            </a:prstGeom>
          </p:spPr>
        </p:pic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94860CDC-9494-837E-2DC0-6711B3DD4E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2958" y="6180119"/>
              <a:ext cx="1415302" cy="491769"/>
            </a:xfrm>
            <a:prstGeom prst="rect">
              <a:avLst/>
            </a:prstGeom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0D663EC5-5F0C-7D7D-68E4-7C1B7C6AD9B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7406" y="6180119"/>
              <a:ext cx="1415302" cy="491769"/>
            </a:xfrm>
            <a:prstGeom prst="rect">
              <a:avLst/>
            </a:prstGeom>
          </p:spPr>
        </p:pic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3A9CB0FB-3F58-F3E0-26F2-2A991F7222E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24" y="6180119"/>
              <a:ext cx="1131799" cy="491769"/>
            </a:xfrm>
            <a:prstGeom prst="rect">
              <a:avLst/>
            </a:prstGeom>
          </p:spPr>
        </p:pic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4409E9ED-0E3C-2AB6-0312-93BAAD05A88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1591" y="6204066"/>
              <a:ext cx="1123304" cy="443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21023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03363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03363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6FD4F-B32C-42BB-8204-355C30F313CB}" type="datetimeFigureOut">
              <a:rPr lang="es-MX" smtClean="0"/>
              <a:t>16/05/2025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4570-A9ED-4B5E-B6E8-60E3184B6125}" type="slidenum">
              <a:rPr lang="es-MX" smtClean="0"/>
              <a:t>‹Nº›</a:t>
            </a:fld>
            <a:endParaRPr lang="es-MX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B9183EC-B996-3774-BEB4-78A9551C554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27" t="11014" r="11596" b="19392"/>
          <a:stretch/>
        </p:blipFill>
        <p:spPr>
          <a:xfrm>
            <a:off x="4788407" y="-8835"/>
            <a:ext cx="4364471" cy="4772771"/>
          </a:xfrm>
          <a:prstGeom prst="rect">
            <a:avLst/>
          </a:prstGeom>
        </p:spPr>
      </p:pic>
      <p:grpSp>
        <p:nvGrpSpPr>
          <p:cNvPr id="9" name="Grupo 8">
            <a:extLst>
              <a:ext uri="{FF2B5EF4-FFF2-40B4-BE49-F238E27FC236}">
                <a16:creationId xmlns:a16="http://schemas.microsoft.com/office/drawing/2014/main" id="{AE452D87-1108-D688-7041-23A3CB9FD834}"/>
              </a:ext>
            </a:extLst>
          </p:cNvPr>
          <p:cNvGrpSpPr/>
          <p:nvPr userDrawn="1"/>
        </p:nvGrpSpPr>
        <p:grpSpPr>
          <a:xfrm>
            <a:off x="0" y="5976731"/>
            <a:ext cx="9144000" cy="881269"/>
            <a:chOff x="0" y="5976731"/>
            <a:chExt cx="9144000" cy="881269"/>
          </a:xfrm>
        </p:grpSpPr>
        <p:sp>
          <p:nvSpPr>
            <p:cNvPr id="10" name="Rectángulo 9">
              <a:extLst>
                <a:ext uri="{FF2B5EF4-FFF2-40B4-BE49-F238E27FC236}">
                  <a16:creationId xmlns:a16="http://schemas.microsoft.com/office/drawing/2014/main" id="{8C61EAC4-7517-F504-088C-60D988FC289B}"/>
                </a:ext>
              </a:extLst>
            </p:cNvPr>
            <p:cNvSpPr/>
            <p:nvPr/>
          </p:nvSpPr>
          <p:spPr>
            <a:xfrm>
              <a:off x="0" y="5976731"/>
              <a:ext cx="9144000" cy="88126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9CD80FE5-E994-47B1-725E-4734A994303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3778" y="6180119"/>
              <a:ext cx="780296" cy="491769"/>
            </a:xfrm>
            <a:prstGeom prst="rect">
              <a:avLst/>
            </a:prstGeom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4FFF5587-B125-07CA-801D-184ED5883F0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2958" y="6180119"/>
              <a:ext cx="1415302" cy="491769"/>
            </a:xfrm>
            <a:prstGeom prst="rect">
              <a:avLst/>
            </a:prstGeom>
          </p:spPr>
        </p:pic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0426B0CB-3814-4170-D531-6E56AF69EB9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7406" y="6180119"/>
              <a:ext cx="1415302" cy="491769"/>
            </a:xfrm>
            <a:prstGeom prst="rect">
              <a:avLst/>
            </a:prstGeom>
          </p:spPr>
        </p:pic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EC8AC5F9-F407-9709-AA21-4BF49005187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24" y="6180119"/>
              <a:ext cx="1131799" cy="491769"/>
            </a:xfrm>
            <a:prstGeom prst="rect">
              <a:avLst/>
            </a:prstGeom>
          </p:spPr>
        </p:pic>
        <p:pic>
          <p:nvPicPr>
            <p:cNvPr id="15" name="Imagen 14">
              <a:extLst>
                <a:ext uri="{FF2B5EF4-FFF2-40B4-BE49-F238E27FC236}">
                  <a16:creationId xmlns:a16="http://schemas.microsoft.com/office/drawing/2014/main" id="{A41331FB-3810-F2FA-53CD-1D770F6E8FF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1591" y="6204066"/>
              <a:ext cx="1123304" cy="443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00559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398575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4"/>
            <a:ext cx="3887391" cy="3398121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6FD4F-B32C-42BB-8204-355C30F313CB}" type="datetimeFigureOut">
              <a:rPr lang="es-MX" smtClean="0"/>
              <a:t>16/05/2025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4570-A9ED-4B5E-B6E8-60E3184B6125}" type="slidenum">
              <a:rPr lang="es-MX" smtClean="0"/>
              <a:t>‹Nº›</a:t>
            </a:fld>
            <a:endParaRPr lang="es-MX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C53B000C-053F-9FD8-7606-B9609CFB94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27" t="11014" r="11596" b="19392"/>
          <a:stretch/>
        </p:blipFill>
        <p:spPr>
          <a:xfrm>
            <a:off x="4788407" y="-8835"/>
            <a:ext cx="4364471" cy="4772771"/>
          </a:xfrm>
          <a:prstGeom prst="rect">
            <a:avLst/>
          </a:prstGeom>
        </p:spPr>
      </p:pic>
      <p:grpSp>
        <p:nvGrpSpPr>
          <p:cNvPr id="11" name="Grupo 10">
            <a:extLst>
              <a:ext uri="{FF2B5EF4-FFF2-40B4-BE49-F238E27FC236}">
                <a16:creationId xmlns:a16="http://schemas.microsoft.com/office/drawing/2014/main" id="{F7FC8564-50F8-6DB5-4CEA-3FED7945B0A0}"/>
              </a:ext>
            </a:extLst>
          </p:cNvPr>
          <p:cNvGrpSpPr/>
          <p:nvPr userDrawn="1"/>
        </p:nvGrpSpPr>
        <p:grpSpPr>
          <a:xfrm>
            <a:off x="0" y="5976731"/>
            <a:ext cx="9144000" cy="881269"/>
            <a:chOff x="0" y="5976731"/>
            <a:chExt cx="9144000" cy="881269"/>
          </a:xfrm>
        </p:grpSpPr>
        <p:sp>
          <p:nvSpPr>
            <p:cNvPr id="12" name="Rectángulo 11">
              <a:extLst>
                <a:ext uri="{FF2B5EF4-FFF2-40B4-BE49-F238E27FC236}">
                  <a16:creationId xmlns:a16="http://schemas.microsoft.com/office/drawing/2014/main" id="{E659810C-F070-28EF-87FA-973D259C7065}"/>
                </a:ext>
              </a:extLst>
            </p:cNvPr>
            <p:cNvSpPr/>
            <p:nvPr/>
          </p:nvSpPr>
          <p:spPr>
            <a:xfrm>
              <a:off x="0" y="5976731"/>
              <a:ext cx="9144000" cy="88126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D1D1A502-05AF-E518-29DE-D0FDBC6A17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3778" y="6180119"/>
              <a:ext cx="780296" cy="491769"/>
            </a:xfrm>
            <a:prstGeom prst="rect">
              <a:avLst/>
            </a:prstGeom>
          </p:spPr>
        </p:pic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F33F5A01-5E95-B10B-F9A8-7DD1356FA4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2958" y="6180119"/>
              <a:ext cx="1415302" cy="491769"/>
            </a:xfrm>
            <a:prstGeom prst="rect">
              <a:avLst/>
            </a:prstGeom>
          </p:spPr>
        </p:pic>
        <p:pic>
          <p:nvPicPr>
            <p:cNvPr id="15" name="Imagen 14">
              <a:extLst>
                <a:ext uri="{FF2B5EF4-FFF2-40B4-BE49-F238E27FC236}">
                  <a16:creationId xmlns:a16="http://schemas.microsoft.com/office/drawing/2014/main" id="{07EEE201-FC31-1FD9-C412-06DF12DB5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7406" y="6180119"/>
              <a:ext cx="1415302" cy="491769"/>
            </a:xfrm>
            <a:prstGeom prst="rect">
              <a:avLst/>
            </a:prstGeom>
          </p:spPr>
        </p:pic>
        <p:pic>
          <p:nvPicPr>
            <p:cNvPr id="16" name="Imagen 15">
              <a:extLst>
                <a:ext uri="{FF2B5EF4-FFF2-40B4-BE49-F238E27FC236}">
                  <a16:creationId xmlns:a16="http://schemas.microsoft.com/office/drawing/2014/main" id="{7780D02B-B8A5-DE14-8088-7D520F47BDC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24" y="6180119"/>
              <a:ext cx="1131799" cy="491769"/>
            </a:xfrm>
            <a:prstGeom prst="rect">
              <a:avLst/>
            </a:prstGeom>
          </p:spPr>
        </p:pic>
        <p:pic>
          <p:nvPicPr>
            <p:cNvPr id="17" name="Imagen 16">
              <a:extLst>
                <a:ext uri="{FF2B5EF4-FFF2-40B4-BE49-F238E27FC236}">
                  <a16:creationId xmlns:a16="http://schemas.microsoft.com/office/drawing/2014/main" id="{B26DBE21-4889-4F77-05DB-0B04DB18E7A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1591" y="6204066"/>
              <a:ext cx="1123304" cy="443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62231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6FD4F-B32C-42BB-8204-355C30F313CB}" type="datetimeFigureOut">
              <a:rPr lang="es-MX" smtClean="0"/>
              <a:t>16/05/2025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4570-A9ED-4B5E-B6E8-60E3184B6125}" type="slidenum">
              <a:rPr lang="es-MX" smtClean="0"/>
              <a:t>‹Nº›</a:t>
            </a:fld>
            <a:endParaRPr lang="es-MX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EBB8579-D218-C389-DCAE-7854F8384AC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27" t="11014" r="11596" b="19392"/>
          <a:stretch/>
        </p:blipFill>
        <p:spPr>
          <a:xfrm>
            <a:off x="4788407" y="-8835"/>
            <a:ext cx="4364471" cy="4772771"/>
          </a:xfrm>
          <a:prstGeom prst="rect">
            <a:avLst/>
          </a:prstGeom>
        </p:spPr>
      </p:pic>
      <p:grpSp>
        <p:nvGrpSpPr>
          <p:cNvPr id="7" name="Grupo 6">
            <a:extLst>
              <a:ext uri="{FF2B5EF4-FFF2-40B4-BE49-F238E27FC236}">
                <a16:creationId xmlns:a16="http://schemas.microsoft.com/office/drawing/2014/main" id="{1AB11E3D-3F06-E9E8-C61F-7781A32AA20E}"/>
              </a:ext>
            </a:extLst>
          </p:cNvPr>
          <p:cNvGrpSpPr/>
          <p:nvPr userDrawn="1"/>
        </p:nvGrpSpPr>
        <p:grpSpPr>
          <a:xfrm>
            <a:off x="0" y="5976731"/>
            <a:ext cx="9144000" cy="881269"/>
            <a:chOff x="0" y="5976731"/>
            <a:chExt cx="9144000" cy="881269"/>
          </a:xfrm>
        </p:grpSpPr>
        <p:sp>
          <p:nvSpPr>
            <p:cNvPr id="8" name="Rectángulo 7">
              <a:extLst>
                <a:ext uri="{FF2B5EF4-FFF2-40B4-BE49-F238E27FC236}">
                  <a16:creationId xmlns:a16="http://schemas.microsoft.com/office/drawing/2014/main" id="{D8D0A885-AE57-C0CC-F66B-0225C1586048}"/>
                </a:ext>
              </a:extLst>
            </p:cNvPr>
            <p:cNvSpPr/>
            <p:nvPr/>
          </p:nvSpPr>
          <p:spPr>
            <a:xfrm>
              <a:off x="0" y="5976731"/>
              <a:ext cx="9144000" cy="88126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68E208B5-8049-3653-EBC5-5257BA32D1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3778" y="6180119"/>
              <a:ext cx="780296" cy="491769"/>
            </a:xfrm>
            <a:prstGeom prst="rect">
              <a:avLst/>
            </a:prstGeom>
          </p:spPr>
        </p:pic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2F37DB9D-E7B6-C7A6-3153-071E677A9B6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2958" y="6180119"/>
              <a:ext cx="1415302" cy="491769"/>
            </a:xfrm>
            <a:prstGeom prst="rect">
              <a:avLst/>
            </a:prstGeom>
          </p:spPr>
        </p:pic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1C7820DB-9A1E-C7A2-024A-817F6734922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7406" y="6180119"/>
              <a:ext cx="1415302" cy="491769"/>
            </a:xfrm>
            <a:prstGeom prst="rect">
              <a:avLst/>
            </a:prstGeom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D2D7C7A9-2E1E-6396-52F9-2CF65182701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24" y="6180119"/>
              <a:ext cx="1131799" cy="491769"/>
            </a:xfrm>
            <a:prstGeom prst="rect">
              <a:avLst/>
            </a:prstGeom>
          </p:spPr>
        </p:pic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FC2D622B-4A13-B980-ED88-1F2A4230CFC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1591" y="6204066"/>
              <a:ext cx="1123304" cy="443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60260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6FD4F-B32C-42BB-8204-355C30F313CB}" type="datetimeFigureOut">
              <a:rPr lang="es-MX" smtClean="0"/>
              <a:t>16/05/2025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4570-A9ED-4B5E-B6E8-60E3184B6125}" type="slidenum">
              <a:rPr lang="es-MX" smtClean="0"/>
              <a:t>‹Nº›</a:t>
            </a:fld>
            <a:endParaRPr lang="es-MX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386F9CA-A745-5EBE-F14C-D88C9C7608D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27" t="11014" r="11596" b="19392"/>
          <a:stretch/>
        </p:blipFill>
        <p:spPr>
          <a:xfrm>
            <a:off x="4788407" y="-8835"/>
            <a:ext cx="4364471" cy="4772771"/>
          </a:xfrm>
          <a:prstGeom prst="rect">
            <a:avLst/>
          </a:prstGeom>
        </p:spPr>
      </p:pic>
      <p:grpSp>
        <p:nvGrpSpPr>
          <p:cNvPr id="6" name="Grupo 5">
            <a:extLst>
              <a:ext uri="{FF2B5EF4-FFF2-40B4-BE49-F238E27FC236}">
                <a16:creationId xmlns:a16="http://schemas.microsoft.com/office/drawing/2014/main" id="{A800FF55-7D5F-3322-6551-96B8A5EB84EB}"/>
              </a:ext>
            </a:extLst>
          </p:cNvPr>
          <p:cNvGrpSpPr/>
          <p:nvPr userDrawn="1"/>
        </p:nvGrpSpPr>
        <p:grpSpPr>
          <a:xfrm>
            <a:off x="0" y="5976731"/>
            <a:ext cx="9144000" cy="881269"/>
            <a:chOff x="0" y="5976731"/>
            <a:chExt cx="9144000" cy="881269"/>
          </a:xfrm>
        </p:grpSpPr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A58E242C-884D-9140-BB51-4D445A362B5F}"/>
                </a:ext>
              </a:extLst>
            </p:cNvPr>
            <p:cNvSpPr/>
            <p:nvPr/>
          </p:nvSpPr>
          <p:spPr>
            <a:xfrm>
              <a:off x="0" y="5976731"/>
              <a:ext cx="9144000" cy="88126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27BCF83F-019F-1573-91DA-48D920948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3778" y="6180119"/>
              <a:ext cx="780296" cy="491769"/>
            </a:xfrm>
            <a:prstGeom prst="rect">
              <a:avLst/>
            </a:prstGeom>
          </p:spPr>
        </p:pic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E8E015A8-2631-3435-A9A6-32E2B9709D7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2958" y="6180119"/>
              <a:ext cx="1415302" cy="491769"/>
            </a:xfrm>
            <a:prstGeom prst="rect">
              <a:avLst/>
            </a:prstGeom>
          </p:spPr>
        </p:pic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DCDD9ACE-9887-03A2-0F30-5B65D022C7A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7406" y="6180119"/>
              <a:ext cx="1415302" cy="491769"/>
            </a:xfrm>
            <a:prstGeom prst="rect">
              <a:avLst/>
            </a:prstGeom>
          </p:spPr>
        </p:pic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54D0865B-6568-F45F-738E-19816742159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24" y="6180119"/>
              <a:ext cx="1131799" cy="491769"/>
            </a:xfrm>
            <a:prstGeom prst="rect">
              <a:avLst/>
            </a:prstGeom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3955783F-8689-AF0C-0B7B-DD85DAA0915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1591" y="6204066"/>
              <a:ext cx="1123304" cy="443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92565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6FD4F-B32C-42BB-8204-355C30F313CB}" type="datetimeFigureOut">
              <a:rPr lang="es-MX" smtClean="0"/>
              <a:t>16/05/2025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4570-A9ED-4B5E-B6E8-60E3184B6125}" type="slidenum">
              <a:rPr lang="es-MX" smtClean="0"/>
              <a:t>‹Nº›</a:t>
            </a:fld>
            <a:endParaRPr lang="es-MX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7919E23-372D-A037-2B2D-BAE02011BEE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27" t="11014" r="11596" b="19392"/>
          <a:stretch/>
        </p:blipFill>
        <p:spPr>
          <a:xfrm>
            <a:off x="4788407" y="-8835"/>
            <a:ext cx="4364471" cy="4772771"/>
          </a:xfrm>
          <a:prstGeom prst="rect">
            <a:avLst/>
          </a:prstGeom>
        </p:spPr>
      </p:pic>
      <p:grpSp>
        <p:nvGrpSpPr>
          <p:cNvPr id="9" name="Grupo 8">
            <a:extLst>
              <a:ext uri="{FF2B5EF4-FFF2-40B4-BE49-F238E27FC236}">
                <a16:creationId xmlns:a16="http://schemas.microsoft.com/office/drawing/2014/main" id="{91B5BBF3-6901-3894-A9B2-4D0A16610895}"/>
              </a:ext>
            </a:extLst>
          </p:cNvPr>
          <p:cNvGrpSpPr/>
          <p:nvPr userDrawn="1"/>
        </p:nvGrpSpPr>
        <p:grpSpPr>
          <a:xfrm>
            <a:off x="0" y="5976731"/>
            <a:ext cx="9144000" cy="881269"/>
            <a:chOff x="0" y="5976731"/>
            <a:chExt cx="9144000" cy="881269"/>
          </a:xfrm>
        </p:grpSpPr>
        <p:sp>
          <p:nvSpPr>
            <p:cNvPr id="10" name="Rectángulo 9">
              <a:extLst>
                <a:ext uri="{FF2B5EF4-FFF2-40B4-BE49-F238E27FC236}">
                  <a16:creationId xmlns:a16="http://schemas.microsoft.com/office/drawing/2014/main" id="{DD605968-D86B-EF1F-3CF2-A8E20BEB630C}"/>
                </a:ext>
              </a:extLst>
            </p:cNvPr>
            <p:cNvSpPr/>
            <p:nvPr/>
          </p:nvSpPr>
          <p:spPr>
            <a:xfrm>
              <a:off x="0" y="5976731"/>
              <a:ext cx="9144000" cy="88126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9EC74672-E1F3-370D-6FBF-D1DA690FAAB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3778" y="6180119"/>
              <a:ext cx="780296" cy="491769"/>
            </a:xfrm>
            <a:prstGeom prst="rect">
              <a:avLst/>
            </a:prstGeom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0CCC8AE9-D3CB-D7F0-B1D6-30BC2247F6B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2958" y="6180119"/>
              <a:ext cx="1415302" cy="491769"/>
            </a:xfrm>
            <a:prstGeom prst="rect">
              <a:avLst/>
            </a:prstGeom>
          </p:spPr>
        </p:pic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5A46064A-5887-500E-2F21-B9281EE78E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7406" y="6180119"/>
              <a:ext cx="1415302" cy="491769"/>
            </a:xfrm>
            <a:prstGeom prst="rect">
              <a:avLst/>
            </a:prstGeom>
          </p:spPr>
        </p:pic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3C118D2E-0097-5E85-5AA3-48C380EF6D7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24" y="6180119"/>
              <a:ext cx="1131799" cy="491769"/>
            </a:xfrm>
            <a:prstGeom prst="rect">
              <a:avLst/>
            </a:prstGeom>
          </p:spPr>
        </p:pic>
        <p:pic>
          <p:nvPicPr>
            <p:cNvPr id="15" name="Imagen 14">
              <a:extLst>
                <a:ext uri="{FF2B5EF4-FFF2-40B4-BE49-F238E27FC236}">
                  <a16:creationId xmlns:a16="http://schemas.microsoft.com/office/drawing/2014/main" id="{A30DE438-97D8-22AD-D9B8-F42B6297AA4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1591" y="6204066"/>
              <a:ext cx="1123304" cy="443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50344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6FD4F-B32C-42BB-8204-355C30F313CB}" type="datetimeFigureOut">
              <a:rPr lang="es-MX" smtClean="0"/>
              <a:t>16/05/2025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4570-A9ED-4B5E-B6E8-60E3184B6125}" type="slidenum">
              <a:rPr lang="es-MX" smtClean="0"/>
              <a:t>‹Nº›</a:t>
            </a:fld>
            <a:endParaRPr lang="es-MX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3271DA8D-FAA0-CD6E-645C-E955C654F57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27" t="11014" r="11596" b="19392"/>
          <a:stretch/>
        </p:blipFill>
        <p:spPr>
          <a:xfrm>
            <a:off x="4788407" y="-8835"/>
            <a:ext cx="4364471" cy="4772771"/>
          </a:xfrm>
          <a:prstGeom prst="rect">
            <a:avLst/>
          </a:prstGeom>
        </p:spPr>
      </p:pic>
      <p:grpSp>
        <p:nvGrpSpPr>
          <p:cNvPr id="9" name="Grupo 8">
            <a:extLst>
              <a:ext uri="{FF2B5EF4-FFF2-40B4-BE49-F238E27FC236}">
                <a16:creationId xmlns:a16="http://schemas.microsoft.com/office/drawing/2014/main" id="{4BD41ACB-0DEE-4AA8-DD17-16CE72830474}"/>
              </a:ext>
            </a:extLst>
          </p:cNvPr>
          <p:cNvGrpSpPr/>
          <p:nvPr userDrawn="1"/>
        </p:nvGrpSpPr>
        <p:grpSpPr>
          <a:xfrm>
            <a:off x="0" y="5976731"/>
            <a:ext cx="9144000" cy="881269"/>
            <a:chOff x="0" y="5976731"/>
            <a:chExt cx="9144000" cy="881269"/>
          </a:xfrm>
        </p:grpSpPr>
        <p:sp>
          <p:nvSpPr>
            <p:cNvPr id="10" name="Rectángulo 9">
              <a:extLst>
                <a:ext uri="{FF2B5EF4-FFF2-40B4-BE49-F238E27FC236}">
                  <a16:creationId xmlns:a16="http://schemas.microsoft.com/office/drawing/2014/main" id="{3F329E62-6FE0-8883-4F9A-3AD86F651296}"/>
                </a:ext>
              </a:extLst>
            </p:cNvPr>
            <p:cNvSpPr/>
            <p:nvPr/>
          </p:nvSpPr>
          <p:spPr>
            <a:xfrm>
              <a:off x="0" y="5976731"/>
              <a:ext cx="9144000" cy="88126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2851CCEA-0FB0-DF12-8391-F6A04BC6FD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3778" y="6180119"/>
              <a:ext cx="780296" cy="491769"/>
            </a:xfrm>
            <a:prstGeom prst="rect">
              <a:avLst/>
            </a:prstGeom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1DE0DC03-10D3-A851-738B-CAD1B3932BB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2958" y="6180119"/>
              <a:ext cx="1415302" cy="491769"/>
            </a:xfrm>
            <a:prstGeom prst="rect">
              <a:avLst/>
            </a:prstGeom>
          </p:spPr>
        </p:pic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AA465283-6647-F8D1-230D-434DF9252A1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7406" y="6180119"/>
              <a:ext cx="1415302" cy="491769"/>
            </a:xfrm>
            <a:prstGeom prst="rect">
              <a:avLst/>
            </a:prstGeom>
          </p:spPr>
        </p:pic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9C835E20-ADB4-A5E9-45A2-D779F043A3B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24" y="6180119"/>
              <a:ext cx="1131799" cy="491769"/>
            </a:xfrm>
            <a:prstGeom prst="rect">
              <a:avLst/>
            </a:prstGeom>
          </p:spPr>
        </p:pic>
        <p:pic>
          <p:nvPicPr>
            <p:cNvPr id="15" name="Imagen 14">
              <a:extLst>
                <a:ext uri="{FF2B5EF4-FFF2-40B4-BE49-F238E27FC236}">
                  <a16:creationId xmlns:a16="http://schemas.microsoft.com/office/drawing/2014/main" id="{2B216631-CFAA-D4B8-0916-B3CBB44A104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1591" y="6204066"/>
              <a:ext cx="1123304" cy="443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38999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014582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6FD4F-B32C-42BB-8204-355C30F313CB}" type="datetimeFigureOut">
              <a:rPr lang="es-MX" smtClean="0"/>
              <a:t>16/05/2025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4570-A9ED-4B5E-B6E8-60E3184B6125}" type="slidenum">
              <a:rPr lang="es-MX" smtClean="0"/>
              <a:t>‹Nº›</a:t>
            </a:fld>
            <a:endParaRPr lang="es-MX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6B4F30B-F702-EF4B-1737-F28A126802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27" t="11014" r="11596" b="19392"/>
          <a:stretch/>
        </p:blipFill>
        <p:spPr>
          <a:xfrm>
            <a:off x="4788407" y="-8835"/>
            <a:ext cx="4364471" cy="4772771"/>
          </a:xfrm>
          <a:prstGeom prst="rect">
            <a:avLst/>
          </a:prstGeom>
        </p:spPr>
      </p:pic>
      <p:grpSp>
        <p:nvGrpSpPr>
          <p:cNvPr id="8" name="Grupo 7">
            <a:extLst>
              <a:ext uri="{FF2B5EF4-FFF2-40B4-BE49-F238E27FC236}">
                <a16:creationId xmlns:a16="http://schemas.microsoft.com/office/drawing/2014/main" id="{EB788181-C936-EECB-0FDF-1DACAA231D42}"/>
              </a:ext>
            </a:extLst>
          </p:cNvPr>
          <p:cNvGrpSpPr/>
          <p:nvPr userDrawn="1"/>
        </p:nvGrpSpPr>
        <p:grpSpPr>
          <a:xfrm>
            <a:off x="0" y="5976731"/>
            <a:ext cx="9144000" cy="881269"/>
            <a:chOff x="0" y="5976731"/>
            <a:chExt cx="9144000" cy="881269"/>
          </a:xfrm>
        </p:grpSpPr>
        <p:sp>
          <p:nvSpPr>
            <p:cNvPr id="9" name="Rectángulo 8">
              <a:extLst>
                <a:ext uri="{FF2B5EF4-FFF2-40B4-BE49-F238E27FC236}">
                  <a16:creationId xmlns:a16="http://schemas.microsoft.com/office/drawing/2014/main" id="{32DA52CD-AA87-DB14-A539-24746C7C2CA4}"/>
                </a:ext>
              </a:extLst>
            </p:cNvPr>
            <p:cNvSpPr/>
            <p:nvPr/>
          </p:nvSpPr>
          <p:spPr>
            <a:xfrm>
              <a:off x="0" y="5976731"/>
              <a:ext cx="9144000" cy="88126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04B2EB4D-0A00-FA29-A870-34037D2C0F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3778" y="6180119"/>
              <a:ext cx="780296" cy="491769"/>
            </a:xfrm>
            <a:prstGeom prst="rect">
              <a:avLst/>
            </a:prstGeom>
          </p:spPr>
        </p:pic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1D7B0364-2F7F-8946-6FD3-7926DB253D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2958" y="6180119"/>
              <a:ext cx="1415302" cy="491769"/>
            </a:xfrm>
            <a:prstGeom prst="rect">
              <a:avLst/>
            </a:prstGeom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D57CFE94-2391-D3BE-9450-85BC664531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7406" y="6180119"/>
              <a:ext cx="1415302" cy="491769"/>
            </a:xfrm>
            <a:prstGeom prst="rect">
              <a:avLst/>
            </a:prstGeom>
          </p:spPr>
        </p:pic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F61E9170-CDE2-1711-2B72-BC27B10ED27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24" y="6180119"/>
              <a:ext cx="1131799" cy="491769"/>
            </a:xfrm>
            <a:prstGeom prst="rect">
              <a:avLst/>
            </a:prstGeom>
          </p:spPr>
        </p:pic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0F206542-87E5-7AF4-A477-03ED637A1D0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1591" y="6204066"/>
              <a:ext cx="1123304" cy="443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61019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425494"/>
          </a:xfrm>
        </p:spPr>
        <p:txBody>
          <a:bodyPr vert="eaVert"/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425494"/>
          </a:xfrm>
        </p:spPr>
        <p:txBody>
          <a:bodyPr vert="eaVert"/>
          <a:lstStyle/>
          <a:p>
            <a:pPr lvl="0"/>
            <a:r>
              <a:rPr lang="es-ES" dirty="0"/>
              <a:t>Editar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6FD4F-B32C-42BB-8204-355C30F313CB}" type="datetimeFigureOut">
              <a:rPr lang="es-MX" smtClean="0"/>
              <a:t>16/05/2025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4570-A9ED-4B5E-B6E8-60E3184B6125}" type="slidenum">
              <a:rPr lang="es-MX" smtClean="0"/>
              <a:t>‹Nº›</a:t>
            </a:fld>
            <a:endParaRPr lang="es-MX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8BD45A3-21BC-183B-65A0-066B53B12C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27" t="11014" r="11596" b="19392"/>
          <a:stretch/>
        </p:blipFill>
        <p:spPr>
          <a:xfrm>
            <a:off x="4788407" y="-8835"/>
            <a:ext cx="4364471" cy="4772771"/>
          </a:xfrm>
          <a:prstGeom prst="rect">
            <a:avLst/>
          </a:prstGeom>
        </p:spPr>
      </p:pic>
      <p:grpSp>
        <p:nvGrpSpPr>
          <p:cNvPr id="8" name="Grupo 7">
            <a:extLst>
              <a:ext uri="{FF2B5EF4-FFF2-40B4-BE49-F238E27FC236}">
                <a16:creationId xmlns:a16="http://schemas.microsoft.com/office/drawing/2014/main" id="{E7F235B1-D5D1-0208-4650-C7EB6017D79A}"/>
              </a:ext>
            </a:extLst>
          </p:cNvPr>
          <p:cNvGrpSpPr/>
          <p:nvPr userDrawn="1"/>
        </p:nvGrpSpPr>
        <p:grpSpPr>
          <a:xfrm>
            <a:off x="0" y="5976731"/>
            <a:ext cx="9144000" cy="881269"/>
            <a:chOff x="0" y="5976731"/>
            <a:chExt cx="9144000" cy="881269"/>
          </a:xfrm>
        </p:grpSpPr>
        <p:sp>
          <p:nvSpPr>
            <p:cNvPr id="9" name="Rectángulo 8">
              <a:extLst>
                <a:ext uri="{FF2B5EF4-FFF2-40B4-BE49-F238E27FC236}">
                  <a16:creationId xmlns:a16="http://schemas.microsoft.com/office/drawing/2014/main" id="{482EE4BD-C53A-F6A4-1D4A-D282810D58ED}"/>
                </a:ext>
              </a:extLst>
            </p:cNvPr>
            <p:cNvSpPr/>
            <p:nvPr/>
          </p:nvSpPr>
          <p:spPr>
            <a:xfrm>
              <a:off x="0" y="5976731"/>
              <a:ext cx="9144000" cy="88126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97E5F3D1-E84D-6E85-2F63-5B5D768E77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3778" y="6180119"/>
              <a:ext cx="780296" cy="491769"/>
            </a:xfrm>
            <a:prstGeom prst="rect">
              <a:avLst/>
            </a:prstGeom>
          </p:spPr>
        </p:pic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080A8209-BB19-8A55-11AA-B255A26403E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2958" y="6180119"/>
              <a:ext cx="1415302" cy="491769"/>
            </a:xfrm>
            <a:prstGeom prst="rect">
              <a:avLst/>
            </a:prstGeom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761B594A-C4F2-3A7D-0272-C8090FC609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7406" y="6180119"/>
              <a:ext cx="1415302" cy="491769"/>
            </a:xfrm>
            <a:prstGeom prst="rect">
              <a:avLst/>
            </a:prstGeom>
          </p:spPr>
        </p:pic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E8C8BC21-0EC6-B2B5-8C9C-1DEC50447D3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24" y="6180119"/>
              <a:ext cx="1131799" cy="491769"/>
            </a:xfrm>
            <a:prstGeom prst="rect">
              <a:avLst/>
            </a:prstGeom>
          </p:spPr>
        </p:pic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384EDFC8-8594-C12C-8737-37860B74E3A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1591" y="6204066"/>
              <a:ext cx="1123304" cy="443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56564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6FD4F-B32C-42BB-8204-355C30F313CB}" type="datetimeFigureOut">
              <a:rPr lang="es-MX" smtClean="0"/>
              <a:t>16/05/2025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A4570-A9ED-4B5E-B6E8-60E3184B612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52158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/>
          <p:cNvGrpSpPr/>
          <p:nvPr/>
        </p:nvGrpSpPr>
        <p:grpSpPr>
          <a:xfrm>
            <a:off x="0" y="5976731"/>
            <a:ext cx="9144000" cy="881269"/>
            <a:chOff x="0" y="5976731"/>
            <a:chExt cx="9144000" cy="881269"/>
          </a:xfrm>
        </p:grpSpPr>
        <p:sp>
          <p:nvSpPr>
            <p:cNvPr id="5" name="Rectángulo 4"/>
            <p:cNvSpPr/>
            <p:nvPr/>
          </p:nvSpPr>
          <p:spPr>
            <a:xfrm>
              <a:off x="0" y="5976731"/>
              <a:ext cx="9144000" cy="88126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p:pic>
          <p:nvPicPr>
            <p:cNvPr id="6" name="Imagen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3778" y="6180119"/>
              <a:ext cx="780296" cy="491769"/>
            </a:xfrm>
            <a:prstGeom prst="rect">
              <a:avLst/>
            </a:prstGeom>
          </p:spPr>
        </p:pic>
        <p:pic>
          <p:nvPicPr>
            <p:cNvPr id="7" name="Imagen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2958" y="6180119"/>
              <a:ext cx="1415302" cy="491769"/>
            </a:xfrm>
            <a:prstGeom prst="rect">
              <a:avLst/>
            </a:prstGeom>
          </p:spPr>
        </p:pic>
        <p:pic>
          <p:nvPicPr>
            <p:cNvPr id="8" name="Imagen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7406" y="6180119"/>
              <a:ext cx="1415302" cy="491769"/>
            </a:xfrm>
            <a:prstGeom prst="rect">
              <a:avLst/>
            </a:prstGeom>
          </p:spPr>
        </p:pic>
        <p:pic>
          <p:nvPicPr>
            <p:cNvPr id="9" name="Imagen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24" y="6180119"/>
              <a:ext cx="1131799" cy="491769"/>
            </a:xfrm>
            <a:prstGeom prst="rect">
              <a:avLst/>
            </a:prstGeom>
          </p:spPr>
        </p:pic>
        <p:pic>
          <p:nvPicPr>
            <p:cNvPr id="10" name="Imagen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1591" y="6204066"/>
              <a:ext cx="1123304" cy="443875"/>
            </a:xfrm>
            <a:prstGeom prst="rect">
              <a:avLst/>
            </a:prstGeom>
          </p:spPr>
        </p:pic>
      </p:grp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27" t="11014" r="11596" b="19392"/>
          <a:stretch/>
        </p:blipFill>
        <p:spPr>
          <a:xfrm>
            <a:off x="4779529" y="1207405"/>
            <a:ext cx="4364471" cy="4772771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F8F3C8FF-E27D-9716-5142-4FB6BDDE92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DCD17C7-547B-A7B9-4D44-B4558EDDC0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4368543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292</TotalTime>
  <Words>0</Words>
  <Application>Microsoft Office PowerPoint</Application>
  <PresentationFormat>Carta (216 x 279 mm)</PresentationFormat>
  <Paragraphs>0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Aptos</vt:lpstr>
      <vt:lpstr>Arial</vt:lpstr>
      <vt:lpstr>Calibri</vt:lpstr>
      <vt:lpstr>Calibri Light</vt:lpstr>
      <vt:lpstr>Tema de Office</vt:lpstr>
      <vt:lpstr>Presentación de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</dc:creator>
  <cp:lastModifiedBy>Jesús Cardona Salinas</cp:lastModifiedBy>
  <cp:revision>6</cp:revision>
  <dcterms:created xsi:type="dcterms:W3CDTF">2024-12-09T16:37:42Z</dcterms:created>
  <dcterms:modified xsi:type="dcterms:W3CDTF">2025-05-16T16:54:56Z</dcterms:modified>
</cp:coreProperties>
</file>