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09"/>
    <p:restoredTop sz="94676"/>
  </p:normalViewPr>
  <p:slideViewPr>
    <p:cSldViewPr snapToGrid="0" snapToObjects="1">
      <p:cViewPr varScale="1">
        <p:scale>
          <a:sx n="135" d="100"/>
          <a:sy n="135" d="100"/>
        </p:scale>
        <p:origin x="14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43F1B7-2CFF-C341-BB0A-75D58DC8CC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40D0A6D-F6AA-4D42-BF77-E8C7C3FFCF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51F60A-A32E-CD41-8CF8-5E6468564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BDD0B1-B58F-2242-B797-B0852A8EE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E01D00-FFF0-744C-A062-3104B3667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53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FE5A2D-ED85-E240-A12A-5EEEFF304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AA9F541-22E0-6442-B643-88F566BFE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0F2525-1514-8D45-A972-B847F49A2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3B34B9-EC36-4148-8C70-6F72DAAA3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9B5511-16AC-E540-AE25-9DEC9C49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6483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C22C0B-934D-DD45-B7E6-601EAF2D5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37AB51D-1EEC-0F4E-A003-6910DECBF1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489554-D212-6044-83CA-E00FA0B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EF270F-6892-C044-BA86-2FCB024BB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43DC15-C4E5-0A41-BD63-7352611EF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2034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F221BA-F102-5045-9B1E-2F3E74F78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CD6CEE-93DD-6A48-8E0A-DEAAF0C83E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EEEEDDC-E8E2-3F4E-916B-6D678B85E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048D202-1961-BC4A-B4B7-0D4307067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ACF565-C9D7-B649-98C6-D957E4B26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C7637B-60AA-0A4F-B38A-DE1A49B51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67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D58F0-5D35-F74C-8ACB-B77282E6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0914B50-F4EA-DC4F-826C-62031DEC5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78B8152-CE07-3E4C-81F3-85834FD34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529B8BF-A3FE-BF42-AAE2-738335D6D9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2A3EE8F-85EC-4140-8214-BF610108B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84D33D9-2AFD-504C-9C16-616D400F6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C1749C-1141-4A4E-BBD0-EDBBB7AFD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E59479-B554-874A-823D-B384882B0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4924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BF14E8-910F-9149-8B8D-C78873545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E913DCE-2FA0-834A-B253-5FC2E5B72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A5DB926-7CBD-A543-9895-2580F9428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27FAD97-8F1B-EE4B-9A1E-76367EB0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67054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94E06B8-ABEC-CB42-8254-D47618C2C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E35610C-5804-8247-8F5E-F7CEA4809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52D7451-2F71-DE4B-B624-91ABA4601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98388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E739DD-9914-9345-932D-02B198830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C9F840-976F-2745-88C5-F2D37118D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58F7375-0ABB-714F-9680-2DE06532A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96E31E-1EEC-7842-B1A0-E997F0071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95B6D2D-F96C-6645-9189-2AA42C3C5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0CFF38-87AB-C340-8824-E615FC027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2263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57A882-3534-FD46-BE72-500F38D4C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DC85BAA-E336-AA49-A6E2-08300D6F3B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4AF67D-CD1E-D743-A38E-6882306CB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1E0F80-5AA9-FA4E-8637-330EC418A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51315A4-E9CB-1C43-B3C0-4E50A4C4C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6E5AB11-BA10-3A44-809A-EC523FAA0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6145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117FF1-43A2-5F4A-A43C-BF021F3AD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DA0CD9F-C9E8-C448-9190-87C96C74F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4FA2F0-D298-604F-8BD6-3CC9687D9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6EC84B-ACB8-F249-B67A-A7326FE4E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CEEC86-0AD8-354E-A2C2-9B5C51769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567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2700EC6-4407-184B-AE28-CA81FD1E00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7A5793-A7DF-C74E-9431-E10CA63885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956A0E-F7AC-1E4B-B5E7-30D3095C4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9574B6-578F-264C-A9A5-C7503395A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4FF960-41E6-B341-AE6A-9F3CED913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9630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E0DEB68-8141-A542-9DC0-620F52752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0DB22FE-16BB-9F46-9806-1042DD389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338F91-DFAA-224C-8F37-5D82A13792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3AF29-DA41-9644-AC58-F9F9CB51BC97}" type="datetimeFigureOut">
              <a:rPr lang="es-MX" smtClean="0"/>
              <a:t>11/07/25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6F7FF9E-CF0D-634E-AD4A-2347341E5A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D8E596-8606-894A-90A1-AFE5CC500D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1C031-62A1-8C46-844D-8EFB07CBF4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74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F8F5FE-7D71-1D4D-88F9-F23D8AA128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7914" y="1972637"/>
            <a:ext cx="5979560" cy="2547991"/>
          </a:xfrm>
        </p:spPr>
        <p:txBody>
          <a:bodyPr/>
          <a:lstStyle/>
          <a:p>
            <a:endParaRPr lang="es-MX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B92D9E-5E34-0F41-9725-3D9095CA5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17915" y="4520629"/>
            <a:ext cx="5979559" cy="1215008"/>
          </a:xfrm>
        </p:spPr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45033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0C30C3-D77C-0E45-BB7D-0B76673A4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38556D-64F7-4844-B075-589DE3594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7751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1655B2-DAA8-524A-AFE8-0F19406C9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A519019-A7AD-E649-917C-1674E5D102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645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3A190F-C8AC-C74E-BE0F-E70403D4F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580DF4-35C6-D241-AD5D-827DB40374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3309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BC4B76-FDEE-1147-A97E-E076D6BA8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4AB8AC-45B4-254C-9FD8-0DFAD2AEF0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9756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5A969C-E63D-D847-B86F-E91E59E3F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DBE2A9-9613-D444-BC5E-3AA357F7F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942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0B1DE0-A96D-B24D-902A-B26CE399F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32E54A-4864-544C-8564-AA7480B35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60863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EF961B-EC92-D74D-9315-7C004C788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4FCA977-C014-E442-96B4-5570B7EC70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84297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DF2D26-E54E-644B-AD8D-36A95C13C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12CFC35-2742-5845-9F48-CD5020CAD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2278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EB4DC5-E62E-DC41-A378-5CC5C10EC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4B3ACEA-8BE7-0041-A3F7-25F399D06A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2905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Macintosh PowerPoint</Application>
  <PresentationFormat>Panorámica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Presencia Universitaria Prepa 8</cp:lastModifiedBy>
  <cp:revision>3</cp:revision>
  <dcterms:created xsi:type="dcterms:W3CDTF">2024-09-26T19:12:16Z</dcterms:created>
  <dcterms:modified xsi:type="dcterms:W3CDTF">2025-07-11T18:47:21Z</dcterms:modified>
</cp:coreProperties>
</file>